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0" r:id="rId13"/>
    <p:sldId id="1151" r:id="rId14"/>
    <p:sldId id="1152" r:id="rId15"/>
    <p:sldId id="1153" r:id="rId16"/>
    <p:sldId id="1154" r:id="rId17"/>
    <p:sldId id="115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福建省中考试卷精选物理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经典专题特训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声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现象、光现象及透镜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8614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厦门海沧区二模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）图中与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以铜为鉴（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镜子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），可正衣冠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蕴含的光学原理相同的是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水中的倒影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天空的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</a:t>
            </a: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sz="1400" kern="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日晷的使用　　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铅笔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802772"/>
            <a:ext cx="1833425" cy="17366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923" y="1733682"/>
            <a:ext cx="2726481" cy="1874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4046117"/>
            <a:ext cx="1763530" cy="1747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9302" y="3979447"/>
            <a:ext cx="1395768" cy="18807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278782" y="13745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福州仓山区模拟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）眼睛是人体最重要的器官之一，它是一个相当复杂的生物光学仪器，从功能上看非常类似于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显微镜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照相机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幻灯机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放大镜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633348" y="138315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7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福州鼓楼区模拟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）某班同学在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探究凸透镜成像规律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的实验中，记录并绘制了像到凸透镜的距离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跟物体到凸透镜的距离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之间关系的图像，由图可知，该凸透镜的焦距是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______cm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在实验过程中，把物体从远处逐渐靠近透镜时，从距凸透镜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处移动到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处的过程中看到像的大小变化情况是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3212976"/>
            <a:ext cx="3338877" cy="30861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16292" y="195922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8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039422" y="2459343"/>
            <a:ext cx="2658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先变大</a:t>
            </a:r>
            <a:r>
              <a:rPr lang="zh-CN" altLang="zh-CN" sz="2400">
                <a:ea typeface="等线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后变小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5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济南历下区一模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）如图所示为我国晋代顾恺之所绘《斫琴图》的局部，展示了古代乐师调整琴弦长度的情景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演奏时，由于琴弦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而产生美妙的声音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调整琴弦的长度，将琴弦拧紧，用相同力度弹奏时，声音的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发生改变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550" y="2564904"/>
            <a:ext cx="4052455" cy="304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67414" y="135740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振动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678506" y="191683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音调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4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福州一中模拟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）小红走近商场时，她看到门口自动玻璃门上自己的像的大小变化是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当自动门打开时，左侧玻璃门中所成的像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）随左侧移门一起向左移动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2708920"/>
            <a:ext cx="6520809" cy="34563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23429" y="135740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35566" y="138723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不会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0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泉州石狮一模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光的反射定律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平面镜成像特点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，小宇同学的探究小组设计的实验装置如图所示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1988840"/>
            <a:ext cx="5976664" cy="429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63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光的反射规律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时进行如下操作：将一块平面镜放在水平桌面上，再把一张硬纸板竖直放在平面镜上，让一束光线贴着纸板沿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方向入射，如图甲所示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小宇想探究反射光线、入射光线和法线是否在同一平面内，应将纸板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）绕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向前或向后弯折；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另一同学也把一束光贴着纸板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射到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），但纸板并未与平面镜垂直，他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）在纸板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上看到反射光线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4293096"/>
            <a:ext cx="6263756" cy="20646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354" y="4139594"/>
            <a:ext cx="4412050" cy="237162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095350" y="1957573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 smtClean="0">
                <a:ea typeface="等线" panose="02010600030101010101" pitchFamily="2" charset="-122"/>
              </a:rPr>
              <a:t>B</a:t>
            </a:r>
            <a:r>
              <a:rPr lang="zh-CN" altLang="zh-CN" sz="2400" smtClean="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02718" y="358712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不能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3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）在探究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平面镜成像的特点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时进行如下操作：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如图丙所示，小宇准备了两根完全相同的蜡烛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，点燃蜡烛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，在玻璃板另一侧移动蜡烛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，直到看上去它与蜡烛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，说明像与物的大小相同；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移动蜡烛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），重做实验，三次实验像与物的位置如图丁所示，通过分析可知像与物到玻璃板的距离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它们的连线与玻璃板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25" y="3933056"/>
            <a:ext cx="6263756" cy="20646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286" y="3626052"/>
            <a:ext cx="4412050" cy="23716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969166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完全重合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24026" y="2518216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A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27885" y="301420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相等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343678" y="301420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垂直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18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　真　题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）如图所示的是编钟演奏的情境，下列说法正确的是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敲击编钟时发出的声音是空气振动产生的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听众听到的编钟声音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是通过空气传播的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编钟发出的声音可以在真空中传播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用大小不同的力敲击同一只编钟的同一位置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发出声音的音调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856" y="2060848"/>
            <a:ext cx="2673844" cy="210784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271670" y="138315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）小亮在梳理光现象知识时绘制了如图所示的思维导图，其中一个分支的实例内容有缺失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下列选项能正确补充的是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endParaRPr lang="en-US" altLang="zh-CN" kern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水中倒影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海市蜃楼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小孔成像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立竿见影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1916832"/>
            <a:ext cx="6236872" cy="23559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44436" y="4079103"/>
            <a:ext cx="156966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（第</a:t>
            </a:r>
            <a:r>
              <a:rPr lang="en-US" altLang="zh-CN" sz="2400" b="0" kern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b="0" kern="100">
                <a:solidFill>
                  <a:srgbClr val="000000"/>
                </a:solidFill>
                <a:cs typeface="Times New Roman" panose="02020603050405020304" pitchFamily="18" charset="0"/>
              </a:rPr>
              <a:t>题）</a:t>
            </a:r>
            <a:endParaRPr lang="zh-CN" altLang="zh-CN" sz="1400" b="0" kern="100"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31938" y="14675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）由于平时不注意科学用眼，小明只能看清近处物体，看不清远处物体，他患了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视眼，可戴由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凹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）透镜制成的眼镜矫正视力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）请在图中画出平行于主光轴的两条入射光线经过透镜后的光线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958" y="3140968"/>
            <a:ext cx="3542355" cy="28839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3542" y="292494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zh-CN" altLang="zh-CN" sz="2400" kern="100">
                <a:ea typeface="黑体" panose="02010609060101010101" pitchFamily="49" charset="-122"/>
                <a:cs typeface="Times New Roman" panose="02020603050405020304" pitchFamily="18" charset="0"/>
              </a:rPr>
              <a:t>如图所示</a:t>
            </a:r>
            <a:endParaRPr lang="zh-CN" altLang="zh-CN" sz="1400" kern="100"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965" y="3140969"/>
            <a:ext cx="3841943" cy="24279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26854" y="13745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近　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12769" y="137151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凹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江西中考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水透镜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探究近视眼的形成原因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【证据】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所示，用注射器向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水透镜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的薄膜中缓慢注水，使薄膜略微凸起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水透镜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置于图</a:t>
            </a:r>
            <a:r>
              <a:rPr lang="en-US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中光具座的</a:t>
            </a:r>
            <a:r>
              <a:rPr lang="en-US" altLang="zh-CN" kern="1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kern="1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）滑块上，点燃蜡烛，调节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水透镜</a:t>
            </a:r>
            <a:r>
              <a:rPr lang="en-US" altLang="zh-CN" kern="1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和光屏的高度，使它们的中心跟烛焰的中心大致在同一高度上</a:t>
            </a:r>
            <a:r>
              <a:rPr lang="en-US" altLang="zh-CN" kern="100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4219" y="3429000"/>
            <a:ext cx="4680520" cy="32100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07174" y="2439472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ea typeface="等线" panose="02010600030101010101" pitchFamily="2" charset="-122"/>
              </a:rPr>
              <a:t>B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4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）移动蜡烛，当物距为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kern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r>
              <a:rPr lang="en-US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cm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时，调节光屏的位置，直至呈现烛焰清晰的像并记录像距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）保持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不变，继续向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水透镜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中注入适量的水，增加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水透镜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的凸起程度，调节光屏的位置，直至呈现烛焰清晰的像并记录像距</a:t>
            </a:r>
            <a:r>
              <a:rPr lang="en-US" altLang="zh-CN" kern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3140968"/>
            <a:ext cx="4896544" cy="33582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4766" y="194036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物距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）把实验中收集的数据和观察的填入表中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487082"/>
              </p:ext>
            </p:extLst>
          </p:nvPr>
        </p:nvGraphicFramePr>
        <p:xfrm>
          <a:off x="478582" y="1628800"/>
          <a:ext cx="1116124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467174">
                  <a:extLst>
                    <a:ext uri="{9D8B030D-6E8A-4147-A177-3AD203B41FA5}">
                      <a16:colId xmlns:a16="http://schemas.microsoft.com/office/drawing/2014/main" val="426480934"/>
                    </a:ext>
                  </a:extLst>
                </a:gridCol>
                <a:gridCol w="2644039">
                  <a:extLst>
                    <a:ext uri="{9D8B030D-6E8A-4147-A177-3AD203B41FA5}">
                      <a16:colId xmlns:a16="http://schemas.microsoft.com/office/drawing/2014/main" val="3658562383"/>
                    </a:ext>
                  </a:extLst>
                </a:gridCol>
                <a:gridCol w="4700762">
                  <a:extLst>
                    <a:ext uri="{9D8B030D-6E8A-4147-A177-3AD203B41FA5}">
                      <a16:colId xmlns:a16="http://schemas.microsoft.com/office/drawing/2014/main" val="753359084"/>
                    </a:ext>
                  </a:extLst>
                </a:gridCol>
                <a:gridCol w="2349265">
                  <a:extLst>
                    <a:ext uri="{9D8B030D-6E8A-4147-A177-3AD203B41FA5}">
                      <a16:colId xmlns:a16="http://schemas.microsoft.com/office/drawing/2014/main" val="1061596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物距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水透镜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kern="1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的凸起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程度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像距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/cm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1102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较小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87158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较大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210935" algn="l"/>
                        </a:tabLs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kern="10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114282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【解释】依据表中数据可知，在物距不变的情况下，增加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水透镜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的凸起程度，像距变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，并且观察到成像变近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14686" y="396275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0955"/>
            <a:ext cx="11485848" cy="3346237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【交流】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）本实验中用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模拟眼睛的晶状体，用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模拟眼睛的视网膜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）经多次实验后，结合所学知识分析，当近视眼观察远处的景物时，由于晶状体的凸起程度较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，折光能力变强，远处景物成像会成在视网膜的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方，导致看不清楚</a:t>
            </a:r>
            <a:r>
              <a:rPr lang="en-US" altLang="zh-CN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）为了预防近视，我们应养成良好的学习和生活习惯</a:t>
            </a:r>
            <a:r>
              <a:rPr lang="en-US" altLang="zh-CN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98862" y="2478018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水透镜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751390" y="247801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光屏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8822" y="357301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127654" y="35730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前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练　模　拟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∙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厦门同安区第一中学模拟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）噪声是严重影响我们生活的污染之一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下列措施中属于在声源处减弱噪声的是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kern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在学校周围植树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教室安装隔音玻璃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学校附近禁止汽车鸣笛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kern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kern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在靠近学校的道路旁安装</a:t>
            </a:r>
            <a:r>
              <a:rPr lang="zh-CN" altLang="zh-CN" kern="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隔声板</a:t>
            </a:r>
            <a:endParaRPr lang="zh-CN" altLang="zh-CN" sz="14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2298" y="19592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等线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1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1144</Words>
  <Application>Microsoft Office PowerPoint</Application>
  <PresentationFormat>自定义</PresentationFormat>
  <Paragraphs>104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431</cp:revision>
  <dcterms:created xsi:type="dcterms:W3CDTF">2020-11-06T05:24:00Z</dcterms:created>
  <dcterms:modified xsi:type="dcterms:W3CDTF">2025-09-10T12:53:37Z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